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115" d="100"/>
          <a:sy n="115" d="100"/>
        </p:scale>
        <p:origin x="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ContextMenus</a:t>
            </a:r>
            <a:r>
              <a:rPr lang="en-US" dirty="0"/>
              <a:t>, ToolTips, </a:t>
            </a:r>
            <a:r>
              <a:rPr lang="en-US" dirty="0" err="1"/>
              <a:t>PointerOver</a:t>
            </a:r>
            <a:r>
              <a:rPr lang="en-US" dirty="0"/>
              <a:t>, Click, </a:t>
            </a:r>
            <a:r>
              <a:rPr lang="en-US" dirty="0" err="1"/>
              <a:t>TwoPaneView</a:t>
            </a:r>
            <a:r>
              <a:rPr lang="en-US" dirty="0"/>
              <a:t>, </a:t>
            </a:r>
            <a:r>
              <a:rPr lang="en-US" dirty="0" err="1"/>
              <a:t>AdaptiveTriggers</a:t>
            </a:r>
            <a:r>
              <a:rPr lang="en-US"/>
              <a:t>, Accessibility, Right Click Gesture, setting and reading window positions,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24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Shane Neuville (HE/HIM)</cp:lastModifiedBy>
  <cp:revision>16</cp:revision>
  <dcterms:created xsi:type="dcterms:W3CDTF">2022-10-11T15:09:05Z</dcterms:created>
  <dcterms:modified xsi:type="dcterms:W3CDTF">2022-11-03T16:08:38Z</dcterms:modified>
</cp:coreProperties>
</file>

<file path=docProps/thumbnail.jpeg>
</file>